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6" r:id="rId10"/>
  </p:sldIdLst>
  <p:sldSz cx="10693400" cy="7569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96" d="100"/>
          <a:sy n="96" d="100"/>
        </p:scale>
        <p:origin x="1032" y="1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51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330200"/>
            <a:ext cx="4533900" cy="25781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6146800"/>
            <a:ext cx="3098800" cy="29972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700" y="5943600"/>
            <a:ext cx="2197100" cy="304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200" y="6146800"/>
            <a:ext cx="3111500" cy="3098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6"/>
          <a:srcRect l="30203" t="15680" r="27809" b="34191"/>
          <a:stretch/>
        </p:blipFill>
        <p:spPr>
          <a:xfrm>
            <a:off x="3898900" y="719434"/>
            <a:ext cx="2895600" cy="173166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6500" y="3225800"/>
            <a:ext cx="2451100" cy="3175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1800" y="6388100"/>
            <a:ext cx="1358900" cy="1714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9200" y="6692900"/>
            <a:ext cx="1028700" cy="1714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80400" y="6273800"/>
            <a:ext cx="1079500" cy="17145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30500" y="6692900"/>
            <a:ext cx="241300" cy="2413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94400" y="6146800"/>
            <a:ext cx="241300" cy="2413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71000" y="6819900"/>
            <a:ext cx="241300" cy="2413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11400" y="3644900"/>
            <a:ext cx="304800" cy="3683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11400" y="4406900"/>
            <a:ext cx="304800" cy="3683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11400" y="5118100"/>
            <a:ext cx="304800" cy="368300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570511EE-5AC4-462D-8291-100D530ABDE5}"/>
              </a:ext>
            </a:extLst>
          </p:cNvPr>
          <p:cNvSpPr/>
          <p:nvPr/>
        </p:nvSpPr>
        <p:spPr>
          <a:xfrm>
            <a:off x="4337937" y="3364422"/>
            <a:ext cx="4379725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CC도담도담체" panose="02020503020101020101" pitchFamily="18" charset="-127"/>
                <a:ea typeface="KCC도담도담체" panose="02020503020101020101" pitchFamily="18" charset="-127"/>
              </a:rPr>
              <a:t>24. 7. 25(</a:t>
            </a:r>
            <a:r>
              <a:rPr lang="ko-KR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CC도담도담체" panose="02020503020101020101" pitchFamily="18" charset="-127"/>
                <a:ea typeface="KCC도담도담체" panose="02020503020101020101" pitchFamily="18" charset="-127"/>
              </a:rPr>
              <a:t>목</a:t>
            </a:r>
            <a:r>
              <a:rPr lang="en-US" altLang="ko-KR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CC도담도담체" panose="02020503020101020101" pitchFamily="18" charset="-127"/>
                <a:ea typeface="KCC도담도담체" panose="02020503020101020101" pitchFamily="18" charset="-127"/>
              </a:rPr>
              <a:t>)~ 24. 8.4(</a:t>
            </a:r>
            <a:r>
              <a:rPr lang="ko-KR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CC도담도담체" panose="02020503020101020101" pitchFamily="18" charset="-127"/>
                <a:ea typeface="KCC도담도담체" panose="02020503020101020101" pitchFamily="18" charset="-127"/>
              </a:rPr>
              <a:t>일</a:t>
            </a:r>
            <a:r>
              <a:rPr lang="en-US" altLang="ko-KR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CC도담도담체" panose="02020503020101020101" pitchFamily="18" charset="-127"/>
                <a:ea typeface="KCC도담도담체" panose="0202050302010102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CC도담도담체" panose="02020503020101020101" pitchFamily="18" charset="-127"/>
                <a:ea typeface="KCC도담도담체" panose="02020503020101020101" pitchFamily="18" charset="-127"/>
              </a:rPr>
              <a:t>24. 8. 5(</a:t>
            </a:r>
            <a:r>
              <a:rPr lang="ko-KR" alt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CC도담도담체" panose="02020503020101020101" pitchFamily="18" charset="-127"/>
                <a:ea typeface="KCC도담도담체" panose="02020503020101020101" pitchFamily="18" charset="-127"/>
              </a:rPr>
              <a:t>월</a:t>
            </a:r>
            <a:r>
              <a:rPr lang="en-US" altLang="ko-KR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CC도담도담체" panose="02020503020101020101" pitchFamily="18" charset="-127"/>
                <a:ea typeface="KCC도담도담체" panose="0202050302010102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CC도담도담체" panose="02020503020101020101" pitchFamily="18" charset="-127"/>
                <a:ea typeface="KCC도담도담체" panose="02020503020101020101" pitchFamily="18" charset="-127"/>
              </a:rPr>
              <a:t>반가워</a:t>
            </a:r>
            <a:endParaRPr lang="en-US" altLang="ko-KR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KCC도담도담체" panose="02020503020101020101" pitchFamily="18" charset="-127"/>
              <a:ea typeface="KCC도담도담체" panose="02020503020101020101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9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1016000"/>
            <a:ext cx="2044700" cy="124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743200"/>
            <a:ext cx="2044700" cy="1244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300" y="1917700"/>
            <a:ext cx="2044700" cy="1244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800" y="5181600"/>
            <a:ext cx="2781300" cy="1701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300" y="1638300"/>
            <a:ext cx="2044700" cy="1244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0" y="3797300"/>
            <a:ext cx="2781300" cy="1701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4927600"/>
            <a:ext cx="2781300" cy="1701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9100" y="6096000"/>
            <a:ext cx="508000" cy="228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5100" y="368300"/>
            <a:ext cx="1422400" cy="622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-215900"/>
            <a:ext cx="7721600" cy="25527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1257300"/>
            <a:ext cx="1739900" cy="1117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0" y="2870200"/>
            <a:ext cx="2146300" cy="13970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26000" y="1841500"/>
            <a:ext cx="2247900" cy="12827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01000" y="2197100"/>
            <a:ext cx="2133600" cy="15367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28800" y="5600700"/>
            <a:ext cx="6311900" cy="1460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279400"/>
            <a:ext cx="5626100" cy="44958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700" y="1168400"/>
            <a:ext cx="965200" cy="9652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2451100"/>
            <a:ext cx="2032000" cy="14478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500" y="2578100"/>
            <a:ext cx="1803400" cy="11938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536295600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0800000">
            <a:off x="8432800" y="2578100"/>
            <a:ext cx="38100" cy="11938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4038600"/>
            <a:ext cx="2032000" cy="144780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8" name="Group 1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7500" y="4165600"/>
            <a:ext cx="1803400" cy="1193800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2147483647" y="2147483647"/>
            <a:ext cx="536956000" cy="2147483647"/>
            <a:chOff x="0" y="0"/>
            <a:chExt cx="0" cy="0"/>
          </a:xfrm>
        </p:grpSpPr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10800000">
            <a:off x="8432800" y="4165600"/>
            <a:ext cx="38100" cy="1193800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23" name="Group 2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3200" y="5626100"/>
            <a:ext cx="2032000" cy="1460500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26" name="Group 2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7500" y="5753100"/>
            <a:ext cx="1803400" cy="1193800"/>
          </a:xfrm>
          <a:prstGeom prst="rect">
            <a:avLst/>
          </a:prstGeom>
        </p:spPr>
      </p:pic>
      <p:grpSp>
        <p:nvGrpSpPr>
          <p:cNvPr id="28" name="Group 28"/>
          <p:cNvGrpSpPr/>
          <p:nvPr/>
        </p:nvGrpSpPr>
        <p:grpSpPr>
          <a:xfrm>
            <a:off x="2147483647" y="2147483647"/>
            <a:ext cx="538759400" cy="2147483647"/>
            <a:chOff x="0" y="0"/>
            <a:chExt cx="0" cy="0"/>
          </a:xfrm>
        </p:grpSpPr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10800000">
            <a:off x="8432800" y="5753100"/>
            <a:ext cx="38100" cy="11938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97600" y="-12700"/>
            <a:ext cx="4991100" cy="316230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5300" y="4864100"/>
            <a:ext cx="5956300" cy="24892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85200" y="2717800"/>
            <a:ext cx="1968500" cy="15748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72500" y="4267200"/>
            <a:ext cx="2019300" cy="11811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72500" y="5842000"/>
            <a:ext cx="2019300" cy="153670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93100" y="2184400"/>
            <a:ext cx="1320800" cy="11684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05800" y="3771900"/>
            <a:ext cx="1282700" cy="116840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05800" y="5372100"/>
            <a:ext cx="1282700" cy="1155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6350000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50800"/>
            <a:ext cx="10223500" cy="7226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11378600"/>
            <a:ext cx="2147483647" cy="2147483647"/>
            <a:chOff x="0" y="0"/>
            <a:chExt cx="0" cy="0"/>
          </a:xfrm>
        </p:grpSpPr>
      </p:grpSp>
      <p:grpSp>
        <p:nvGrpSpPr>
          <p:cNvPr id="3" name="Group 3"/>
          <p:cNvGrpSpPr/>
          <p:nvPr/>
        </p:nvGrpSpPr>
        <p:grpSpPr>
          <a:xfrm>
            <a:off x="0" y="-311378600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00"/>
            <a:ext cx="10693400" cy="76581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647700"/>
            <a:ext cx="9486900" cy="62738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800000">
            <a:off x="9893300" y="635000"/>
            <a:ext cx="215900" cy="6286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505200" y="1092200"/>
            <a:ext cx="571500" cy="787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500" y="1016000"/>
            <a:ext cx="2514600" cy="1574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8665700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77800"/>
            <a:ext cx="7124700" cy="7061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7035800"/>
            <a:ext cx="6756400" cy="381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0" y="355600"/>
            <a:ext cx="3200400" cy="1765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7900" y="2870200"/>
            <a:ext cx="3225800" cy="152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7900" y="3708400"/>
            <a:ext cx="3225800" cy="152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7900" y="4546600"/>
            <a:ext cx="3225800" cy="152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7900" y="5397500"/>
            <a:ext cx="3225800" cy="152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7900" y="6235700"/>
            <a:ext cx="3225800" cy="1524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7900" y="7073900"/>
            <a:ext cx="3225800" cy="1524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1400" y="647700"/>
            <a:ext cx="5600700" cy="2197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60600" y="1041400"/>
            <a:ext cx="5016500" cy="62992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549400"/>
            <a:ext cx="9715500" cy="57912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60000">
            <a:off x="2451100" y="508000"/>
            <a:ext cx="3098800" cy="2032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7700" y="4203700"/>
            <a:ext cx="1574800" cy="26924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676400" y="5765800"/>
            <a:ext cx="1371600" cy="1422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00" y="2654300"/>
            <a:ext cx="1625600" cy="2235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2300" y="5245100"/>
            <a:ext cx="2552700" cy="18669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840000">
            <a:off x="4622800" y="3683000"/>
            <a:ext cx="1460500" cy="10541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2100" y="-88900"/>
            <a:ext cx="6616700" cy="2857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8500" y="4724400"/>
            <a:ext cx="660400" cy="11176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28900" y="6858000"/>
            <a:ext cx="965200" cy="11176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34100" y="6870700"/>
            <a:ext cx="863600" cy="11176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74100" y="6845300"/>
            <a:ext cx="977900" cy="11176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91100" y="4457700"/>
            <a:ext cx="876300" cy="11176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7900" y="1397000"/>
            <a:ext cx="825500" cy="1117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676400"/>
            <a:ext cx="2070100" cy="1930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300" y="1676400"/>
            <a:ext cx="2070100" cy="1930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1676400"/>
            <a:ext cx="2070100" cy="1930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3429000"/>
            <a:ext cx="2070100" cy="1930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900" y="3390900"/>
            <a:ext cx="3619500" cy="1409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3378200"/>
            <a:ext cx="3784600" cy="14351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4800" y="3378200"/>
            <a:ext cx="3797300" cy="14097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93700" y="6362700"/>
            <a:ext cx="3797300" cy="1485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3000" y="6388100"/>
            <a:ext cx="3784600" cy="14097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9400" y="6362700"/>
            <a:ext cx="3632200" cy="1460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7000" y="5054600"/>
            <a:ext cx="3771900" cy="14097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88900" y="-241300"/>
            <a:ext cx="10541000" cy="25527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660900"/>
            <a:ext cx="2070100" cy="19304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700" y="4660900"/>
            <a:ext cx="2070100" cy="19304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700" y="4660900"/>
            <a:ext cx="2070100" cy="19304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12200" y="457200"/>
            <a:ext cx="508000" cy="4064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1700" y="457200"/>
            <a:ext cx="508000" cy="406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5200" y="203200"/>
            <a:ext cx="977900" cy="9779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" y="203200"/>
            <a:ext cx="977900" cy="8763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388630700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" y="1270000"/>
            <a:ext cx="5219700" cy="29337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2057400"/>
            <a:ext cx="5219700" cy="29337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388630700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00" y="4330700"/>
            <a:ext cx="5219700" cy="29337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600" y="5232400"/>
            <a:ext cx="3644900" cy="19177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17500" y="-241300"/>
            <a:ext cx="10795000" cy="25527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2300" y="5473700"/>
            <a:ext cx="4851400" cy="1485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</Words>
  <Application>Microsoft Office PowerPoint</Application>
  <PresentationFormat>사용자 지정</PresentationFormat>
  <Paragraphs>3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3" baseType="lpstr">
      <vt:lpstr>KCC도담도담체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cp:lastModifiedBy>진우 현</cp:lastModifiedBy>
  <cp:revision>3</cp:revision>
  <dcterms:created xsi:type="dcterms:W3CDTF">2006-08-16T00:00:00Z</dcterms:created>
  <dcterms:modified xsi:type="dcterms:W3CDTF">2024-07-15T14:09:09Z</dcterms:modified>
</cp:coreProperties>
</file>